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2" r:id="rId4"/>
    <p:sldId id="263" r:id="rId5"/>
    <p:sldId id="258" r:id="rId6"/>
    <p:sldId id="259" r:id="rId7"/>
    <p:sldId id="264" r:id="rId8"/>
    <p:sldId id="265" r:id="rId9"/>
    <p:sldId id="266" r:id="rId10"/>
    <p:sldId id="267" r:id="rId11"/>
    <p:sldId id="26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7" d="100"/>
          <a:sy n="67" d="100"/>
        </p:scale>
        <p:origin x="85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a Ruas" userId="e3f3bc3dc83c200f" providerId="LiveId" clId="{D54E27FD-DA57-49C7-9483-DBF3A1407C33}"/>
    <pc:docChg chg="undo custSel modSld">
      <pc:chgData name="Linda Ruas" userId="e3f3bc3dc83c200f" providerId="LiveId" clId="{D54E27FD-DA57-49C7-9483-DBF3A1407C33}" dt="2017-10-15T19:07:01.029" v="20" actId="20577"/>
      <pc:docMkLst>
        <pc:docMk/>
      </pc:docMkLst>
      <pc:sldChg chg="addSp delSp modSp">
        <pc:chgData name="Linda Ruas" userId="e3f3bc3dc83c200f" providerId="LiveId" clId="{D54E27FD-DA57-49C7-9483-DBF3A1407C33}" dt="2017-10-15T19:07:01.029" v="20" actId="20577"/>
        <pc:sldMkLst>
          <pc:docMk/>
          <pc:sldMk cId="962200580" sldId="261"/>
        </pc:sldMkLst>
        <pc:spChg chg="mod">
          <ac:chgData name="Linda Ruas" userId="e3f3bc3dc83c200f" providerId="LiveId" clId="{D54E27FD-DA57-49C7-9483-DBF3A1407C33}" dt="2017-10-15T19:07:01.029" v="20" actId="20577"/>
          <ac:spMkLst>
            <pc:docMk/>
            <pc:sldMk cId="962200580" sldId="261"/>
            <ac:spMk id="2" creationId="{112A1E03-16C5-46A1-9BFC-7EC64CAB94A0}"/>
          </ac:spMkLst>
        </pc:spChg>
        <pc:spChg chg="mod">
          <ac:chgData name="Linda Ruas" userId="e3f3bc3dc83c200f" providerId="LiveId" clId="{D54E27FD-DA57-49C7-9483-DBF3A1407C33}" dt="2017-10-15T19:03:10.541" v="1" actId="255"/>
          <ac:spMkLst>
            <pc:docMk/>
            <pc:sldMk cId="962200580" sldId="261"/>
            <ac:spMk id="3" creationId="{318FA987-BFC1-4CCE-BEBD-4AD6C47A3EF8}"/>
          </ac:spMkLst>
        </pc:spChg>
        <pc:spChg chg="add">
          <ac:chgData name="Linda Ruas" userId="e3f3bc3dc83c200f" providerId="LiveId" clId="{D54E27FD-DA57-49C7-9483-DBF3A1407C33}" dt="2017-10-15T19:03:00.258" v="0" actId="26606"/>
          <ac:spMkLst>
            <pc:docMk/>
            <pc:sldMk cId="962200580" sldId="261"/>
            <ac:spMk id="19" creationId="{724CD679-7405-4CD3-A92A-9469F279A59D}"/>
          </ac:spMkLst>
        </pc:spChg>
        <pc:picChg chg="mod">
          <ac:chgData name="Linda Ruas" userId="e3f3bc3dc83c200f" providerId="LiveId" clId="{D54E27FD-DA57-49C7-9483-DBF3A1407C33}" dt="2017-10-15T19:03:00.258" v="0" actId="26606"/>
          <ac:picMkLst>
            <pc:docMk/>
            <pc:sldMk cId="962200580" sldId="261"/>
            <ac:picMk id="4" creationId="{7C3A3F7B-3F8D-4AC3-A99A-56F9C0011571}"/>
          </ac:picMkLst>
        </pc:picChg>
        <pc:cxnChg chg="del">
          <ac:chgData name="Linda Ruas" userId="e3f3bc3dc83c200f" providerId="LiveId" clId="{D54E27FD-DA57-49C7-9483-DBF3A1407C33}" dt="2017-10-15T19:03:00.258" v="0" actId="26606"/>
          <ac:cxnSpMkLst>
            <pc:docMk/>
            <pc:sldMk cId="962200580" sldId="261"/>
            <ac:cxnSpMk id="14" creationId="{A7F400EE-A8A5-48AF-B4D6-291B52C6F0B0}"/>
          </ac:cxnSpMkLst>
        </pc:cxnChg>
      </pc:sldChg>
      <pc:sldChg chg="delSp modSp">
        <pc:chgData name="Linda Ruas" userId="e3f3bc3dc83c200f" providerId="LiveId" clId="{D54E27FD-DA57-49C7-9483-DBF3A1407C33}" dt="2017-10-15T19:03:23.442" v="4" actId="20577"/>
        <pc:sldMkLst>
          <pc:docMk/>
          <pc:sldMk cId="427141833" sldId="263"/>
        </pc:sldMkLst>
        <pc:spChg chg="mod">
          <ac:chgData name="Linda Ruas" userId="e3f3bc3dc83c200f" providerId="LiveId" clId="{D54E27FD-DA57-49C7-9483-DBF3A1407C33}" dt="2017-10-15T19:03:23.442" v="4" actId="20577"/>
          <ac:spMkLst>
            <pc:docMk/>
            <pc:sldMk cId="427141833" sldId="263"/>
            <ac:spMk id="3" creationId="{C27CD4BF-8B50-440B-8896-5B994B16C265}"/>
          </ac:spMkLst>
        </pc:spChg>
        <pc:picChg chg="del">
          <ac:chgData name="Linda Ruas" userId="e3f3bc3dc83c200f" providerId="LiveId" clId="{D54E27FD-DA57-49C7-9483-DBF3A1407C33}" dt="2017-10-15T19:03:18.836" v="2" actId="20577"/>
          <ac:picMkLst>
            <pc:docMk/>
            <pc:sldMk cId="427141833" sldId="263"/>
            <ac:picMk id="4" creationId="{2574F886-2831-4746-8085-58CC52551992}"/>
          </ac:picMkLst>
        </pc:picChg>
      </pc:sldChg>
      <pc:sldChg chg="addSp delSp modSp">
        <pc:chgData name="Linda Ruas" userId="e3f3bc3dc83c200f" providerId="LiveId" clId="{D54E27FD-DA57-49C7-9483-DBF3A1407C33}" dt="2017-10-15T19:05:45.035" v="15" actId="115"/>
        <pc:sldMkLst>
          <pc:docMk/>
          <pc:sldMk cId="3301496754" sldId="267"/>
        </pc:sldMkLst>
        <pc:spChg chg="mod">
          <ac:chgData name="Linda Ruas" userId="e3f3bc3dc83c200f" providerId="LiveId" clId="{D54E27FD-DA57-49C7-9483-DBF3A1407C33}" dt="2017-10-15T19:05:45.035" v="15" actId="115"/>
          <ac:spMkLst>
            <pc:docMk/>
            <pc:sldMk cId="3301496754" sldId="267"/>
            <ac:spMk id="2" creationId="{5FDCA73D-8FC5-433D-B8F0-181FC857C21A}"/>
          </ac:spMkLst>
        </pc:spChg>
        <pc:spChg chg="mod">
          <ac:chgData name="Linda Ruas" userId="e3f3bc3dc83c200f" providerId="LiveId" clId="{D54E27FD-DA57-49C7-9483-DBF3A1407C33}" dt="2017-10-15T19:05:32.179" v="12" actId="14100"/>
          <ac:spMkLst>
            <pc:docMk/>
            <pc:sldMk cId="3301496754" sldId="267"/>
            <ac:spMk id="3" creationId="{79AC2D99-D58A-4D17-8CC0-1F10FE10D4A9}"/>
          </ac:spMkLst>
        </pc:spChg>
        <pc:spChg chg="add">
          <ac:chgData name="Linda Ruas" userId="e3f3bc3dc83c200f" providerId="LiveId" clId="{D54E27FD-DA57-49C7-9483-DBF3A1407C33}" dt="2017-10-15T19:05:01.628" v="8" actId="26606"/>
          <ac:spMkLst>
            <pc:docMk/>
            <pc:sldMk cId="3301496754" sldId="267"/>
            <ac:spMk id="11" creationId="{724CD679-7405-4CD3-A92A-9469F279A59D}"/>
          </ac:spMkLst>
        </pc:spChg>
        <pc:picChg chg="add mod ord">
          <ac:chgData name="Linda Ruas" userId="e3f3bc3dc83c200f" providerId="LiveId" clId="{D54E27FD-DA57-49C7-9483-DBF3A1407C33}" dt="2017-10-15T19:05:01.628" v="8" actId="26606"/>
          <ac:picMkLst>
            <pc:docMk/>
            <pc:sldMk cId="3301496754" sldId="267"/>
            <ac:picMk id="4" creationId="{9C2FB765-49B0-4C0D-80AF-CA12D0CF430D}"/>
          </ac:picMkLst>
        </pc:picChg>
        <pc:cxnChg chg="add del">
          <ac:chgData name="Linda Ruas" userId="e3f3bc3dc83c200f" providerId="LiveId" clId="{D54E27FD-DA57-49C7-9483-DBF3A1407C33}" dt="2017-10-15T19:05:01.613" v="7" actId="26606"/>
          <ac:cxnSpMkLst>
            <pc:docMk/>
            <pc:sldMk cId="3301496754" sldId="267"/>
            <ac:cxnSpMk id="9" creationId="{A7F400EE-A8A5-48AF-B4D6-291B52C6F0B0}"/>
          </ac:cxnSpMkLst>
        </pc:cxnChg>
      </pc:sldChg>
    </pc:docChg>
  </pc:docChgLst>
  <pc:docChgLst>
    <pc:chgData name="Linda Ruas" userId="e3f3bc3dc83c200f" providerId="LiveId" clId="{2FA2E546-2FD4-4889-A9A9-D42C509CCD85}"/>
    <pc:docChg chg="custSel modSld">
      <pc:chgData name="Linda Ruas" userId="e3f3bc3dc83c200f" providerId="LiveId" clId="{2FA2E546-2FD4-4889-A9A9-D42C509CCD85}" dt="2017-10-15T19:00:46.442" v="3" actId="27636"/>
      <pc:docMkLst>
        <pc:docMk/>
      </pc:docMkLst>
      <pc:sldChg chg="addSp delSp modSp">
        <pc:chgData name="Linda Ruas" userId="e3f3bc3dc83c200f" providerId="LiveId" clId="{2FA2E546-2FD4-4889-A9A9-D42C509CCD85}" dt="2017-10-15T19:00:46.442" v="3" actId="27636"/>
        <pc:sldMkLst>
          <pc:docMk/>
          <pc:sldMk cId="962200580" sldId="261"/>
        </pc:sldMkLst>
        <pc:spChg chg="mod">
          <ac:chgData name="Linda Ruas" userId="e3f3bc3dc83c200f" providerId="LiveId" clId="{2FA2E546-2FD4-4889-A9A9-D42C509CCD85}" dt="2017-10-15T19:00:32.070" v="1" actId="26606"/>
          <ac:spMkLst>
            <pc:docMk/>
            <pc:sldMk cId="962200580" sldId="261"/>
            <ac:spMk id="2" creationId="{112A1E03-16C5-46A1-9BFC-7EC64CAB94A0}"/>
          </ac:spMkLst>
        </pc:spChg>
        <pc:spChg chg="mod">
          <ac:chgData name="Linda Ruas" userId="e3f3bc3dc83c200f" providerId="LiveId" clId="{2FA2E546-2FD4-4889-A9A9-D42C509CCD85}" dt="2017-10-15T19:00:46.442" v="3" actId="27636"/>
          <ac:spMkLst>
            <pc:docMk/>
            <pc:sldMk cId="962200580" sldId="261"/>
            <ac:spMk id="3" creationId="{318FA987-BFC1-4CCE-BEBD-4AD6C47A3EF8}"/>
          </ac:spMkLst>
        </pc:spChg>
        <pc:spChg chg="del">
          <ac:chgData name="Linda Ruas" userId="e3f3bc3dc83c200f" providerId="LiveId" clId="{2FA2E546-2FD4-4889-A9A9-D42C509CCD85}" dt="2017-10-15T19:00:32.070" v="1" actId="26606"/>
          <ac:spMkLst>
            <pc:docMk/>
            <pc:sldMk cId="962200580" sldId="261"/>
            <ac:spMk id="9" creationId="{724CD679-7405-4CD3-A92A-9469F279A59D}"/>
          </ac:spMkLst>
        </pc:spChg>
        <pc:picChg chg="mod">
          <ac:chgData name="Linda Ruas" userId="e3f3bc3dc83c200f" providerId="LiveId" clId="{2FA2E546-2FD4-4889-A9A9-D42C509CCD85}" dt="2017-10-15T19:00:32.070" v="1" actId="26606"/>
          <ac:picMkLst>
            <pc:docMk/>
            <pc:sldMk cId="962200580" sldId="261"/>
            <ac:picMk id="4" creationId="{7C3A3F7B-3F8D-4AC3-A99A-56F9C0011571}"/>
          </ac:picMkLst>
        </pc:picChg>
        <pc:cxnChg chg="add">
          <ac:chgData name="Linda Ruas" userId="e3f3bc3dc83c200f" providerId="LiveId" clId="{2FA2E546-2FD4-4889-A9A9-D42C509CCD85}" dt="2017-10-15T19:00:32.070" v="1" actId="26606"/>
          <ac:cxnSpMkLst>
            <pc:docMk/>
            <pc:sldMk cId="962200580" sldId="261"/>
            <ac:cxnSpMk id="14" creationId="{A7F400EE-A8A5-48AF-B4D6-291B52C6F0B0}"/>
          </ac:cxnSpMkLst>
        </pc:cxnChg>
      </pc:sldChg>
      <pc:sldChg chg="delSp">
        <pc:chgData name="Linda Ruas" userId="e3f3bc3dc83c200f" providerId="LiveId" clId="{2FA2E546-2FD4-4889-A9A9-D42C509CCD85}" dt="2017-10-15T18:59:34.845" v="0" actId="27636"/>
        <pc:sldMkLst>
          <pc:docMk/>
          <pc:sldMk cId="2876911441" sldId="268"/>
        </pc:sldMkLst>
        <pc:picChg chg="del">
          <ac:chgData name="Linda Ruas" userId="e3f3bc3dc83c200f" providerId="LiveId" clId="{2FA2E546-2FD4-4889-A9A9-D42C509CCD85}" dt="2017-10-15T18:59:34.845" v="0" actId="27636"/>
          <ac:picMkLst>
            <pc:docMk/>
            <pc:sldMk cId="2876911441" sldId="268"/>
            <ac:picMk id="4" creationId="{6837F27C-9593-4AE3-948B-6F5FC0B95B59}"/>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60355-592E-4D4A-B570-BE0B8B1987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6260618-D536-4338-ABC6-427D49668A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1AE1E7D-93D6-49D1-BF8F-D3E1E4E107CD}"/>
              </a:ext>
            </a:extLst>
          </p:cNvPr>
          <p:cNvSpPr>
            <a:spLocks noGrp="1"/>
          </p:cNvSpPr>
          <p:nvPr>
            <p:ph type="dt" sz="half" idx="10"/>
          </p:nvPr>
        </p:nvSpPr>
        <p:spPr/>
        <p:txBody>
          <a:bodyPr/>
          <a:lstStyle/>
          <a:p>
            <a:fld id="{BD967C3B-7A31-4109-9C3A-488F7D998C7D}" type="datetimeFigureOut">
              <a:rPr lang="en-GB" smtClean="0"/>
              <a:t>15/10/2017</a:t>
            </a:fld>
            <a:endParaRPr lang="en-GB"/>
          </a:p>
        </p:txBody>
      </p:sp>
      <p:sp>
        <p:nvSpPr>
          <p:cNvPr id="5" name="Footer Placeholder 4">
            <a:extLst>
              <a:ext uri="{FF2B5EF4-FFF2-40B4-BE49-F238E27FC236}">
                <a16:creationId xmlns:a16="http://schemas.microsoft.com/office/drawing/2014/main" id="{EC09609A-C8B4-4567-A9C4-1F4A2EEB219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21075C2-2933-4E9B-9B4D-F33C2C05C08C}"/>
              </a:ext>
            </a:extLst>
          </p:cNvPr>
          <p:cNvSpPr>
            <a:spLocks noGrp="1"/>
          </p:cNvSpPr>
          <p:nvPr>
            <p:ph type="sldNum" sz="quarter" idx="12"/>
          </p:nvPr>
        </p:nvSpPr>
        <p:spPr/>
        <p:txBody>
          <a:bodyPr/>
          <a:lstStyle/>
          <a:p>
            <a:fld id="{17D6F24C-76D2-4EFA-A171-7CF5F27B05ED}" type="slidenum">
              <a:rPr lang="en-GB" smtClean="0"/>
              <a:t>‹#›</a:t>
            </a:fld>
            <a:endParaRPr lang="en-GB"/>
          </a:p>
        </p:txBody>
      </p:sp>
    </p:spTree>
    <p:extLst>
      <p:ext uri="{BB962C8B-B14F-4D97-AF65-F5344CB8AC3E}">
        <p14:creationId xmlns:p14="http://schemas.microsoft.com/office/powerpoint/2010/main" val="2647482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C430E-7874-43FC-B7D8-3C0807570E3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50C2FB4-34F0-4264-B605-E6DA9A92295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6B25501-AAFD-4760-89E4-1BF12A254DC0}"/>
              </a:ext>
            </a:extLst>
          </p:cNvPr>
          <p:cNvSpPr>
            <a:spLocks noGrp="1"/>
          </p:cNvSpPr>
          <p:nvPr>
            <p:ph type="dt" sz="half" idx="10"/>
          </p:nvPr>
        </p:nvSpPr>
        <p:spPr/>
        <p:txBody>
          <a:bodyPr/>
          <a:lstStyle/>
          <a:p>
            <a:fld id="{BD967C3B-7A31-4109-9C3A-488F7D998C7D}" type="datetimeFigureOut">
              <a:rPr lang="en-GB" smtClean="0"/>
              <a:t>15/10/2017</a:t>
            </a:fld>
            <a:endParaRPr lang="en-GB"/>
          </a:p>
        </p:txBody>
      </p:sp>
      <p:sp>
        <p:nvSpPr>
          <p:cNvPr id="5" name="Footer Placeholder 4">
            <a:extLst>
              <a:ext uri="{FF2B5EF4-FFF2-40B4-BE49-F238E27FC236}">
                <a16:creationId xmlns:a16="http://schemas.microsoft.com/office/drawing/2014/main" id="{7C902757-D4D9-456B-8D5A-7DC96882E91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6620EEA-0A17-43FB-9560-009C5726E832}"/>
              </a:ext>
            </a:extLst>
          </p:cNvPr>
          <p:cNvSpPr>
            <a:spLocks noGrp="1"/>
          </p:cNvSpPr>
          <p:nvPr>
            <p:ph type="sldNum" sz="quarter" idx="12"/>
          </p:nvPr>
        </p:nvSpPr>
        <p:spPr/>
        <p:txBody>
          <a:bodyPr/>
          <a:lstStyle/>
          <a:p>
            <a:fld id="{17D6F24C-76D2-4EFA-A171-7CF5F27B05ED}" type="slidenum">
              <a:rPr lang="en-GB" smtClean="0"/>
              <a:t>‹#›</a:t>
            </a:fld>
            <a:endParaRPr lang="en-GB"/>
          </a:p>
        </p:txBody>
      </p:sp>
    </p:spTree>
    <p:extLst>
      <p:ext uri="{BB962C8B-B14F-4D97-AF65-F5344CB8AC3E}">
        <p14:creationId xmlns:p14="http://schemas.microsoft.com/office/powerpoint/2010/main" val="1493578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CC022E-FFBE-4E17-9A6B-8E1E09019B0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F276449-D893-4179-B994-896FAA0D044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68A0490-AAED-4B58-8325-332D395EAD80}"/>
              </a:ext>
            </a:extLst>
          </p:cNvPr>
          <p:cNvSpPr>
            <a:spLocks noGrp="1"/>
          </p:cNvSpPr>
          <p:nvPr>
            <p:ph type="dt" sz="half" idx="10"/>
          </p:nvPr>
        </p:nvSpPr>
        <p:spPr/>
        <p:txBody>
          <a:bodyPr/>
          <a:lstStyle/>
          <a:p>
            <a:fld id="{BD967C3B-7A31-4109-9C3A-488F7D998C7D}" type="datetimeFigureOut">
              <a:rPr lang="en-GB" smtClean="0"/>
              <a:t>15/10/2017</a:t>
            </a:fld>
            <a:endParaRPr lang="en-GB"/>
          </a:p>
        </p:txBody>
      </p:sp>
      <p:sp>
        <p:nvSpPr>
          <p:cNvPr id="5" name="Footer Placeholder 4">
            <a:extLst>
              <a:ext uri="{FF2B5EF4-FFF2-40B4-BE49-F238E27FC236}">
                <a16:creationId xmlns:a16="http://schemas.microsoft.com/office/drawing/2014/main" id="{BB5AE716-8ECF-4662-81D3-7E0EDB25D66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0611C0-60A6-482E-9FBB-AC26FEB0588D}"/>
              </a:ext>
            </a:extLst>
          </p:cNvPr>
          <p:cNvSpPr>
            <a:spLocks noGrp="1"/>
          </p:cNvSpPr>
          <p:nvPr>
            <p:ph type="sldNum" sz="quarter" idx="12"/>
          </p:nvPr>
        </p:nvSpPr>
        <p:spPr/>
        <p:txBody>
          <a:bodyPr/>
          <a:lstStyle/>
          <a:p>
            <a:fld id="{17D6F24C-76D2-4EFA-A171-7CF5F27B05ED}" type="slidenum">
              <a:rPr lang="en-GB" smtClean="0"/>
              <a:t>‹#›</a:t>
            </a:fld>
            <a:endParaRPr lang="en-GB"/>
          </a:p>
        </p:txBody>
      </p:sp>
    </p:spTree>
    <p:extLst>
      <p:ext uri="{BB962C8B-B14F-4D97-AF65-F5344CB8AC3E}">
        <p14:creationId xmlns:p14="http://schemas.microsoft.com/office/powerpoint/2010/main" val="1727496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2DBE3-9328-4668-99FD-A1583DCED60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E6A5C91-EFD3-4253-ABBF-6399D525069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70AD6D0-4C3F-4F26-A967-202B235978B0}"/>
              </a:ext>
            </a:extLst>
          </p:cNvPr>
          <p:cNvSpPr>
            <a:spLocks noGrp="1"/>
          </p:cNvSpPr>
          <p:nvPr>
            <p:ph type="dt" sz="half" idx="10"/>
          </p:nvPr>
        </p:nvSpPr>
        <p:spPr/>
        <p:txBody>
          <a:bodyPr/>
          <a:lstStyle/>
          <a:p>
            <a:fld id="{BD967C3B-7A31-4109-9C3A-488F7D998C7D}" type="datetimeFigureOut">
              <a:rPr lang="en-GB" smtClean="0"/>
              <a:t>15/10/2017</a:t>
            </a:fld>
            <a:endParaRPr lang="en-GB"/>
          </a:p>
        </p:txBody>
      </p:sp>
      <p:sp>
        <p:nvSpPr>
          <p:cNvPr id="5" name="Footer Placeholder 4">
            <a:extLst>
              <a:ext uri="{FF2B5EF4-FFF2-40B4-BE49-F238E27FC236}">
                <a16:creationId xmlns:a16="http://schemas.microsoft.com/office/drawing/2014/main" id="{A42957F8-2FA8-4A7A-AC34-216435816D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6208ADC-F077-4991-9841-44EC3D10028C}"/>
              </a:ext>
            </a:extLst>
          </p:cNvPr>
          <p:cNvSpPr>
            <a:spLocks noGrp="1"/>
          </p:cNvSpPr>
          <p:nvPr>
            <p:ph type="sldNum" sz="quarter" idx="12"/>
          </p:nvPr>
        </p:nvSpPr>
        <p:spPr/>
        <p:txBody>
          <a:bodyPr/>
          <a:lstStyle/>
          <a:p>
            <a:fld id="{17D6F24C-76D2-4EFA-A171-7CF5F27B05ED}" type="slidenum">
              <a:rPr lang="en-GB" smtClean="0"/>
              <a:t>‹#›</a:t>
            </a:fld>
            <a:endParaRPr lang="en-GB"/>
          </a:p>
        </p:txBody>
      </p:sp>
    </p:spTree>
    <p:extLst>
      <p:ext uri="{BB962C8B-B14F-4D97-AF65-F5344CB8AC3E}">
        <p14:creationId xmlns:p14="http://schemas.microsoft.com/office/powerpoint/2010/main" val="121721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777D2-FC59-4C84-A39F-28404AFE9D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DFAD75B-CD79-4F18-9292-8D0325C2DA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55E2E54-31A5-460B-9C34-625A0CA9EBB1}"/>
              </a:ext>
            </a:extLst>
          </p:cNvPr>
          <p:cNvSpPr>
            <a:spLocks noGrp="1"/>
          </p:cNvSpPr>
          <p:nvPr>
            <p:ph type="dt" sz="half" idx="10"/>
          </p:nvPr>
        </p:nvSpPr>
        <p:spPr/>
        <p:txBody>
          <a:bodyPr/>
          <a:lstStyle/>
          <a:p>
            <a:fld id="{BD967C3B-7A31-4109-9C3A-488F7D998C7D}" type="datetimeFigureOut">
              <a:rPr lang="en-GB" smtClean="0"/>
              <a:t>15/10/2017</a:t>
            </a:fld>
            <a:endParaRPr lang="en-GB"/>
          </a:p>
        </p:txBody>
      </p:sp>
      <p:sp>
        <p:nvSpPr>
          <p:cNvPr id="5" name="Footer Placeholder 4">
            <a:extLst>
              <a:ext uri="{FF2B5EF4-FFF2-40B4-BE49-F238E27FC236}">
                <a16:creationId xmlns:a16="http://schemas.microsoft.com/office/drawing/2014/main" id="{99B69F99-9081-429B-9A67-91704506BB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20ED30-3433-4819-A52C-89ED55295B25}"/>
              </a:ext>
            </a:extLst>
          </p:cNvPr>
          <p:cNvSpPr>
            <a:spLocks noGrp="1"/>
          </p:cNvSpPr>
          <p:nvPr>
            <p:ph type="sldNum" sz="quarter" idx="12"/>
          </p:nvPr>
        </p:nvSpPr>
        <p:spPr/>
        <p:txBody>
          <a:bodyPr/>
          <a:lstStyle/>
          <a:p>
            <a:fld id="{17D6F24C-76D2-4EFA-A171-7CF5F27B05ED}" type="slidenum">
              <a:rPr lang="en-GB" smtClean="0"/>
              <a:t>‹#›</a:t>
            </a:fld>
            <a:endParaRPr lang="en-GB"/>
          </a:p>
        </p:txBody>
      </p:sp>
    </p:spTree>
    <p:extLst>
      <p:ext uri="{BB962C8B-B14F-4D97-AF65-F5344CB8AC3E}">
        <p14:creationId xmlns:p14="http://schemas.microsoft.com/office/powerpoint/2010/main" val="28597068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8E9BD-8609-4097-83CD-2E572A9FC19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5EA6393-AAF9-4937-B041-BC8431497A1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58C55DB-1D6A-4E6C-9C84-FB8E5AF0EC9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6680B3C-3E03-47BB-B7CB-833C2DCB8402}"/>
              </a:ext>
            </a:extLst>
          </p:cNvPr>
          <p:cNvSpPr>
            <a:spLocks noGrp="1"/>
          </p:cNvSpPr>
          <p:nvPr>
            <p:ph type="dt" sz="half" idx="10"/>
          </p:nvPr>
        </p:nvSpPr>
        <p:spPr/>
        <p:txBody>
          <a:bodyPr/>
          <a:lstStyle/>
          <a:p>
            <a:fld id="{BD967C3B-7A31-4109-9C3A-488F7D998C7D}" type="datetimeFigureOut">
              <a:rPr lang="en-GB" smtClean="0"/>
              <a:t>15/10/2017</a:t>
            </a:fld>
            <a:endParaRPr lang="en-GB"/>
          </a:p>
        </p:txBody>
      </p:sp>
      <p:sp>
        <p:nvSpPr>
          <p:cNvPr id="6" name="Footer Placeholder 5">
            <a:extLst>
              <a:ext uri="{FF2B5EF4-FFF2-40B4-BE49-F238E27FC236}">
                <a16:creationId xmlns:a16="http://schemas.microsoft.com/office/drawing/2014/main" id="{54853AE3-CAA4-49C2-ADE1-02F7BBE006B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6A76CF7-5B4C-4BA3-9E6E-E0FF41EFBE6E}"/>
              </a:ext>
            </a:extLst>
          </p:cNvPr>
          <p:cNvSpPr>
            <a:spLocks noGrp="1"/>
          </p:cNvSpPr>
          <p:nvPr>
            <p:ph type="sldNum" sz="quarter" idx="12"/>
          </p:nvPr>
        </p:nvSpPr>
        <p:spPr/>
        <p:txBody>
          <a:bodyPr/>
          <a:lstStyle/>
          <a:p>
            <a:fld id="{17D6F24C-76D2-4EFA-A171-7CF5F27B05ED}" type="slidenum">
              <a:rPr lang="en-GB" smtClean="0"/>
              <a:t>‹#›</a:t>
            </a:fld>
            <a:endParaRPr lang="en-GB"/>
          </a:p>
        </p:txBody>
      </p:sp>
    </p:spTree>
    <p:extLst>
      <p:ext uri="{BB962C8B-B14F-4D97-AF65-F5344CB8AC3E}">
        <p14:creationId xmlns:p14="http://schemas.microsoft.com/office/powerpoint/2010/main" val="1510816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E92B1-B85A-4D09-8302-771FF5E77C3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C94B081-6FE8-4385-B615-13D8AF6D12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FF48312-F77E-43C7-ADEA-0E86770120B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A4BEEC8-608E-48D4-A963-D303963FD3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23D0EAC-EE55-44AF-8A18-9F08BD09E25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5BDB111-EFD2-438A-945C-2CE675F998EB}"/>
              </a:ext>
            </a:extLst>
          </p:cNvPr>
          <p:cNvSpPr>
            <a:spLocks noGrp="1"/>
          </p:cNvSpPr>
          <p:nvPr>
            <p:ph type="dt" sz="half" idx="10"/>
          </p:nvPr>
        </p:nvSpPr>
        <p:spPr/>
        <p:txBody>
          <a:bodyPr/>
          <a:lstStyle/>
          <a:p>
            <a:fld id="{BD967C3B-7A31-4109-9C3A-488F7D998C7D}" type="datetimeFigureOut">
              <a:rPr lang="en-GB" smtClean="0"/>
              <a:t>15/10/2017</a:t>
            </a:fld>
            <a:endParaRPr lang="en-GB"/>
          </a:p>
        </p:txBody>
      </p:sp>
      <p:sp>
        <p:nvSpPr>
          <p:cNvPr id="8" name="Footer Placeholder 7">
            <a:extLst>
              <a:ext uri="{FF2B5EF4-FFF2-40B4-BE49-F238E27FC236}">
                <a16:creationId xmlns:a16="http://schemas.microsoft.com/office/drawing/2014/main" id="{8B3018B1-89F2-4FEE-99A7-230A3A8913E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0891276-F0F6-45BD-BB8E-63F5FEC88C72}"/>
              </a:ext>
            </a:extLst>
          </p:cNvPr>
          <p:cNvSpPr>
            <a:spLocks noGrp="1"/>
          </p:cNvSpPr>
          <p:nvPr>
            <p:ph type="sldNum" sz="quarter" idx="12"/>
          </p:nvPr>
        </p:nvSpPr>
        <p:spPr/>
        <p:txBody>
          <a:bodyPr/>
          <a:lstStyle/>
          <a:p>
            <a:fld id="{17D6F24C-76D2-4EFA-A171-7CF5F27B05ED}" type="slidenum">
              <a:rPr lang="en-GB" smtClean="0"/>
              <a:t>‹#›</a:t>
            </a:fld>
            <a:endParaRPr lang="en-GB"/>
          </a:p>
        </p:txBody>
      </p:sp>
    </p:spTree>
    <p:extLst>
      <p:ext uri="{BB962C8B-B14F-4D97-AF65-F5344CB8AC3E}">
        <p14:creationId xmlns:p14="http://schemas.microsoft.com/office/powerpoint/2010/main" val="2658317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C3AB9-F08E-415C-9938-348EC1D25DB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CF53B51-D132-483A-8638-6CD54DFA76F4}"/>
              </a:ext>
            </a:extLst>
          </p:cNvPr>
          <p:cNvSpPr>
            <a:spLocks noGrp="1"/>
          </p:cNvSpPr>
          <p:nvPr>
            <p:ph type="dt" sz="half" idx="10"/>
          </p:nvPr>
        </p:nvSpPr>
        <p:spPr/>
        <p:txBody>
          <a:bodyPr/>
          <a:lstStyle/>
          <a:p>
            <a:fld id="{BD967C3B-7A31-4109-9C3A-488F7D998C7D}" type="datetimeFigureOut">
              <a:rPr lang="en-GB" smtClean="0"/>
              <a:t>15/10/2017</a:t>
            </a:fld>
            <a:endParaRPr lang="en-GB"/>
          </a:p>
        </p:txBody>
      </p:sp>
      <p:sp>
        <p:nvSpPr>
          <p:cNvPr id="4" name="Footer Placeholder 3">
            <a:extLst>
              <a:ext uri="{FF2B5EF4-FFF2-40B4-BE49-F238E27FC236}">
                <a16:creationId xmlns:a16="http://schemas.microsoft.com/office/drawing/2014/main" id="{F4CCF8D6-6EB4-44D9-AE15-196D47D6D84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9D3C67E-349F-4885-BF48-C4E06BED8CBB}"/>
              </a:ext>
            </a:extLst>
          </p:cNvPr>
          <p:cNvSpPr>
            <a:spLocks noGrp="1"/>
          </p:cNvSpPr>
          <p:nvPr>
            <p:ph type="sldNum" sz="quarter" idx="12"/>
          </p:nvPr>
        </p:nvSpPr>
        <p:spPr/>
        <p:txBody>
          <a:bodyPr/>
          <a:lstStyle/>
          <a:p>
            <a:fld id="{17D6F24C-76D2-4EFA-A171-7CF5F27B05ED}" type="slidenum">
              <a:rPr lang="en-GB" smtClean="0"/>
              <a:t>‹#›</a:t>
            </a:fld>
            <a:endParaRPr lang="en-GB"/>
          </a:p>
        </p:txBody>
      </p:sp>
    </p:spTree>
    <p:extLst>
      <p:ext uri="{BB962C8B-B14F-4D97-AF65-F5344CB8AC3E}">
        <p14:creationId xmlns:p14="http://schemas.microsoft.com/office/powerpoint/2010/main" val="1719042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427347-98CC-464F-A56A-B90B9DA0D187}"/>
              </a:ext>
            </a:extLst>
          </p:cNvPr>
          <p:cNvSpPr>
            <a:spLocks noGrp="1"/>
          </p:cNvSpPr>
          <p:nvPr>
            <p:ph type="dt" sz="half" idx="10"/>
          </p:nvPr>
        </p:nvSpPr>
        <p:spPr/>
        <p:txBody>
          <a:bodyPr/>
          <a:lstStyle/>
          <a:p>
            <a:fld id="{BD967C3B-7A31-4109-9C3A-488F7D998C7D}" type="datetimeFigureOut">
              <a:rPr lang="en-GB" smtClean="0"/>
              <a:t>15/10/2017</a:t>
            </a:fld>
            <a:endParaRPr lang="en-GB"/>
          </a:p>
        </p:txBody>
      </p:sp>
      <p:sp>
        <p:nvSpPr>
          <p:cNvPr id="3" name="Footer Placeholder 2">
            <a:extLst>
              <a:ext uri="{FF2B5EF4-FFF2-40B4-BE49-F238E27FC236}">
                <a16:creationId xmlns:a16="http://schemas.microsoft.com/office/drawing/2014/main" id="{87B930D4-EC2C-49E4-A751-9664C5E9B1A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5685107-E480-405C-B4FA-3D961C5A65A6}"/>
              </a:ext>
            </a:extLst>
          </p:cNvPr>
          <p:cNvSpPr>
            <a:spLocks noGrp="1"/>
          </p:cNvSpPr>
          <p:nvPr>
            <p:ph type="sldNum" sz="quarter" idx="12"/>
          </p:nvPr>
        </p:nvSpPr>
        <p:spPr/>
        <p:txBody>
          <a:bodyPr/>
          <a:lstStyle/>
          <a:p>
            <a:fld id="{17D6F24C-76D2-4EFA-A171-7CF5F27B05ED}" type="slidenum">
              <a:rPr lang="en-GB" smtClean="0"/>
              <a:t>‹#›</a:t>
            </a:fld>
            <a:endParaRPr lang="en-GB"/>
          </a:p>
        </p:txBody>
      </p:sp>
    </p:spTree>
    <p:extLst>
      <p:ext uri="{BB962C8B-B14F-4D97-AF65-F5344CB8AC3E}">
        <p14:creationId xmlns:p14="http://schemas.microsoft.com/office/powerpoint/2010/main" val="203304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FC43E-66B9-4AE2-9576-E88E640650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7E79B7B-9752-48D2-80A2-5DAEA45A72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79915A6-D8CE-416B-9DAF-437C64D526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DD658F9-C8F4-4BA9-AEF9-061FC1377D5A}"/>
              </a:ext>
            </a:extLst>
          </p:cNvPr>
          <p:cNvSpPr>
            <a:spLocks noGrp="1"/>
          </p:cNvSpPr>
          <p:nvPr>
            <p:ph type="dt" sz="half" idx="10"/>
          </p:nvPr>
        </p:nvSpPr>
        <p:spPr/>
        <p:txBody>
          <a:bodyPr/>
          <a:lstStyle/>
          <a:p>
            <a:fld id="{BD967C3B-7A31-4109-9C3A-488F7D998C7D}" type="datetimeFigureOut">
              <a:rPr lang="en-GB" smtClean="0"/>
              <a:t>15/10/2017</a:t>
            </a:fld>
            <a:endParaRPr lang="en-GB"/>
          </a:p>
        </p:txBody>
      </p:sp>
      <p:sp>
        <p:nvSpPr>
          <p:cNvPr id="6" name="Footer Placeholder 5">
            <a:extLst>
              <a:ext uri="{FF2B5EF4-FFF2-40B4-BE49-F238E27FC236}">
                <a16:creationId xmlns:a16="http://schemas.microsoft.com/office/drawing/2014/main" id="{10F8C9C2-2C44-4762-8D57-95FFDFE427B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B7C3875-180B-4A6C-B130-821D454C8C4F}"/>
              </a:ext>
            </a:extLst>
          </p:cNvPr>
          <p:cNvSpPr>
            <a:spLocks noGrp="1"/>
          </p:cNvSpPr>
          <p:nvPr>
            <p:ph type="sldNum" sz="quarter" idx="12"/>
          </p:nvPr>
        </p:nvSpPr>
        <p:spPr/>
        <p:txBody>
          <a:bodyPr/>
          <a:lstStyle/>
          <a:p>
            <a:fld id="{17D6F24C-76D2-4EFA-A171-7CF5F27B05ED}" type="slidenum">
              <a:rPr lang="en-GB" smtClean="0"/>
              <a:t>‹#›</a:t>
            </a:fld>
            <a:endParaRPr lang="en-GB"/>
          </a:p>
        </p:txBody>
      </p:sp>
    </p:spTree>
    <p:extLst>
      <p:ext uri="{BB962C8B-B14F-4D97-AF65-F5344CB8AC3E}">
        <p14:creationId xmlns:p14="http://schemas.microsoft.com/office/powerpoint/2010/main" val="107552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A271E-F220-41EE-88FF-FA9F983E5C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CB999B0-2B73-42F3-8C8A-79BCD83D44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9050066-76E5-41A2-B4CD-19A3B2AB2D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922933F-F95C-4E7B-82EB-AA3EBAA99D65}"/>
              </a:ext>
            </a:extLst>
          </p:cNvPr>
          <p:cNvSpPr>
            <a:spLocks noGrp="1"/>
          </p:cNvSpPr>
          <p:nvPr>
            <p:ph type="dt" sz="half" idx="10"/>
          </p:nvPr>
        </p:nvSpPr>
        <p:spPr/>
        <p:txBody>
          <a:bodyPr/>
          <a:lstStyle/>
          <a:p>
            <a:fld id="{BD967C3B-7A31-4109-9C3A-488F7D998C7D}" type="datetimeFigureOut">
              <a:rPr lang="en-GB" smtClean="0"/>
              <a:t>15/10/2017</a:t>
            </a:fld>
            <a:endParaRPr lang="en-GB"/>
          </a:p>
        </p:txBody>
      </p:sp>
      <p:sp>
        <p:nvSpPr>
          <p:cNvPr id="6" name="Footer Placeholder 5">
            <a:extLst>
              <a:ext uri="{FF2B5EF4-FFF2-40B4-BE49-F238E27FC236}">
                <a16:creationId xmlns:a16="http://schemas.microsoft.com/office/drawing/2014/main" id="{656361E4-0C6B-420B-B102-3410A7852EE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022FD2D-9E34-484F-8F47-941CF5CA88E2}"/>
              </a:ext>
            </a:extLst>
          </p:cNvPr>
          <p:cNvSpPr>
            <a:spLocks noGrp="1"/>
          </p:cNvSpPr>
          <p:nvPr>
            <p:ph type="sldNum" sz="quarter" idx="12"/>
          </p:nvPr>
        </p:nvSpPr>
        <p:spPr/>
        <p:txBody>
          <a:bodyPr/>
          <a:lstStyle/>
          <a:p>
            <a:fld id="{17D6F24C-76D2-4EFA-A171-7CF5F27B05ED}" type="slidenum">
              <a:rPr lang="en-GB" smtClean="0"/>
              <a:t>‹#›</a:t>
            </a:fld>
            <a:endParaRPr lang="en-GB"/>
          </a:p>
        </p:txBody>
      </p:sp>
    </p:spTree>
    <p:extLst>
      <p:ext uri="{BB962C8B-B14F-4D97-AF65-F5344CB8AC3E}">
        <p14:creationId xmlns:p14="http://schemas.microsoft.com/office/powerpoint/2010/main" val="2714661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D36A9D-5582-416F-958B-8565BC47B1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B87FBAB-78C5-4BE9-8FF7-789D2D38FDE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C729737-8CC9-4204-B898-6E28FA0391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67C3B-7A31-4109-9C3A-488F7D998C7D}" type="datetimeFigureOut">
              <a:rPr lang="en-GB" smtClean="0"/>
              <a:t>15/10/2017</a:t>
            </a:fld>
            <a:endParaRPr lang="en-GB"/>
          </a:p>
        </p:txBody>
      </p:sp>
      <p:sp>
        <p:nvSpPr>
          <p:cNvPr id="5" name="Footer Placeholder 4">
            <a:extLst>
              <a:ext uri="{FF2B5EF4-FFF2-40B4-BE49-F238E27FC236}">
                <a16:creationId xmlns:a16="http://schemas.microsoft.com/office/drawing/2014/main" id="{B16CCB17-D020-4B73-B61B-E5F8F464C0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1C455FE3-B17A-4A7A-BABD-15C2677EE2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D6F24C-76D2-4EFA-A171-7CF5F27B05ED}" type="slidenum">
              <a:rPr lang="en-GB" smtClean="0"/>
              <a:t>‹#›</a:t>
            </a:fld>
            <a:endParaRPr lang="en-GB"/>
          </a:p>
        </p:txBody>
      </p:sp>
    </p:spTree>
    <p:extLst>
      <p:ext uri="{BB962C8B-B14F-4D97-AF65-F5344CB8AC3E}">
        <p14:creationId xmlns:p14="http://schemas.microsoft.com/office/powerpoint/2010/main" val="135679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eewiki.newint.org/index.php?title=Issue_505"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2B1BD-87DE-439D-B889-D72C7F9BBBDC}"/>
              </a:ext>
            </a:extLst>
          </p:cNvPr>
          <p:cNvSpPr>
            <a:spLocks noGrp="1"/>
          </p:cNvSpPr>
          <p:nvPr>
            <p:ph type="ctrTitle"/>
          </p:nvPr>
        </p:nvSpPr>
        <p:spPr>
          <a:xfrm>
            <a:off x="3343274" y="2986088"/>
            <a:ext cx="8572501" cy="1557336"/>
          </a:xfrm>
        </p:spPr>
        <p:txBody>
          <a:bodyPr>
            <a:normAutofit/>
          </a:bodyPr>
          <a:lstStyle/>
          <a:p>
            <a:r>
              <a:rPr lang="en-GB" sz="9600" b="1" dirty="0"/>
              <a:t>Bad education?</a:t>
            </a:r>
          </a:p>
        </p:txBody>
      </p:sp>
      <p:sp>
        <p:nvSpPr>
          <p:cNvPr id="3" name="Subtitle 2">
            <a:extLst>
              <a:ext uri="{FF2B5EF4-FFF2-40B4-BE49-F238E27FC236}">
                <a16:creationId xmlns:a16="http://schemas.microsoft.com/office/drawing/2014/main" id="{6E22C2B1-2EF8-4B0A-AF57-CF6230855556}"/>
              </a:ext>
            </a:extLst>
          </p:cNvPr>
          <p:cNvSpPr>
            <a:spLocks noGrp="1"/>
          </p:cNvSpPr>
          <p:nvPr>
            <p:ph type="subTitle" idx="1"/>
          </p:nvPr>
        </p:nvSpPr>
        <p:spPr>
          <a:xfrm>
            <a:off x="1524000" y="4872038"/>
            <a:ext cx="9144000" cy="1328737"/>
          </a:xfrm>
        </p:spPr>
        <p:txBody>
          <a:bodyPr>
            <a:normAutofit fontScale="47500" lnSpcReduction="20000"/>
          </a:bodyPr>
          <a:lstStyle/>
          <a:p>
            <a:r>
              <a:rPr lang="en-GB" sz="9600" dirty="0"/>
              <a:t>New Internationalist </a:t>
            </a:r>
          </a:p>
          <a:p>
            <a:r>
              <a:rPr lang="en-GB" sz="9600" dirty="0"/>
              <a:t>Ready Lesson: Intermediate</a:t>
            </a:r>
          </a:p>
        </p:txBody>
      </p:sp>
      <p:pic>
        <p:nvPicPr>
          <p:cNvPr id="4" name="Picture 3">
            <a:extLst>
              <a:ext uri="{FF2B5EF4-FFF2-40B4-BE49-F238E27FC236}">
                <a16:creationId xmlns:a16="http://schemas.microsoft.com/office/drawing/2014/main" id="{94765FAB-6C1C-4768-A967-1F6D013DEDFE}"/>
              </a:ext>
            </a:extLst>
          </p:cNvPr>
          <p:cNvPicPr>
            <a:picLocks noChangeAspect="1"/>
          </p:cNvPicPr>
          <p:nvPr/>
        </p:nvPicPr>
        <p:blipFill>
          <a:blip r:embed="rId2"/>
          <a:stretch>
            <a:fillRect/>
          </a:stretch>
        </p:blipFill>
        <p:spPr>
          <a:xfrm>
            <a:off x="6311462" y="417587"/>
            <a:ext cx="5456393" cy="1225402"/>
          </a:xfrm>
          <a:prstGeom prst="rect">
            <a:avLst/>
          </a:prstGeom>
        </p:spPr>
      </p:pic>
      <p:pic>
        <p:nvPicPr>
          <p:cNvPr id="5" name="Picture 4">
            <a:extLst>
              <a:ext uri="{FF2B5EF4-FFF2-40B4-BE49-F238E27FC236}">
                <a16:creationId xmlns:a16="http://schemas.microsoft.com/office/drawing/2014/main" id="{15FB2CB5-7D3B-4407-8195-C09F20628838}"/>
              </a:ext>
            </a:extLst>
          </p:cNvPr>
          <p:cNvPicPr>
            <a:picLocks noChangeAspect="1"/>
          </p:cNvPicPr>
          <p:nvPr/>
        </p:nvPicPr>
        <p:blipFill>
          <a:blip r:embed="rId3"/>
          <a:stretch>
            <a:fillRect/>
          </a:stretch>
        </p:blipFill>
        <p:spPr>
          <a:xfrm>
            <a:off x="237108" y="188987"/>
            <a:ext cx="3078895" cy="4354437"/>
          </a:xfrm>
          <a:prstGeom prst="rect">
            <a:avLst/>
          </a:prstGeom>
        </p:spPr>
      </p:pic>
    </p:spTree>
    <p:extLst>
      <p:ext uri="{BB962C8B-B14F-4D97-AF65-F5344CB8AC3E}">
        <p14:creationId xmlns:p14="http://schemas.microsoft.com/office/powerpoint/2010/main" val="2024638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C2FB765-49B0-4C0D-80AF-CA12D0CF430D}"/>
              </a:ext>
            </a:extLst>
          </p:cNvPr>
          <p:cNvPicPr>
            <a:picLocks noChangeAspect="1"/>
          </p:cNvPicPr>
          <p:nvPr/>
        </p:nvPicPr>
        <p:blipFill rotWithShape="1">
          <a:blip r:embed="rId2"/>
          <a:srcRect t="42612" r="8634" b="6252"/>
          <a:stretch/>
        </p:blipFill>
        <p:spPr>
          <a:xfrm>
            <a:off x="20" y="10"/>
            <a:ext cx="12191980" cy="6857990"/>
          </a:xfrm>
          <a:prstGeom prst="rect">
            <a:avLst/>
          </a:prstGeom>
        </p:spPr>
      </p:pic>
      <p:sp>
        <p:nvSpPr>
          <p:cNvPr id="11" name="Rectangle 8">
            <a:extLst>
              <a:ext uri="{FF2B5EF4-FFF2-40B4-BE49-F238E27FC236}">
                <a16:creationId xmlns:a16="http://schemas.microsoft.com/office/drawing/2014/main" id="{724CD679-7405-4CD3-A92A-9469F279A59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5735590"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DCA73D-8FC5-433D-B8F0-181FC857C21A}"/>
              </a:ext>
            </a:extLst>
          </p:cNvPr>
          <p:cNvSpPr>
            <a:spLocks noGrp="1"/>
          </p:cNvSpPr>
          <p:nvPr>
            <p:ph type="title"/>
          </p:nvPr>
        </p:nvSpPr>
        <p:spPr>
          <a:xfrm>
            <a:off x="594805" y="640263"/>
            <a:ext cx="5221266" cy="841419"/>
          </a:xfrm>
        </p:spPr>
        <p:txBody>
          <a:bodyPr>
            <a:normAutofit/>
          </a:bodyPr>
          <a:lstStyle/>
          <a:p>
            <a:r>
              <a:rPr lang="en-GB" sz="4000" b="1" u="sng" dirty="0"/>
              <a:t>Writing</a:t>
            </a:r>
            <a:r>
              <a:rPr lang="en-GB" sz="4000" b="1" dirty="0"/>
              <a:t>:</a:t>
            </a:r>
          </a:p>
        </p:txBody>
      </p:sp>
      <p:sp>
        <p:nvSpPr>
          <p:cNvPr id="3" name="Content Placeholder 2">
            <a:extLst>
              <a:ext uri="{FF2B5EF4-FFF2-40B4-BE49-F238E27FC236}">
                <a16:creationId xmlns:a16="http://schemas.microsoft.com/office/drawing/2014/main" id="{79AC2D99-D58A-4D17-8CC0-1F10FE10D4A9}"/>
              </a:ext>
            </a:extLst>
          </p:cNvPr>
          <p:cNvSpPr>
            <a:spLocks noGrp="1"/>
          </p:cNvSpPr>
          <p:nvPr>
            <p:ph idx="1"/>
          </p:nvPr>
        </p:nvSpPr>
        <p:spPr>
          <a:xfrm>
            <a:off x="594110" y="1481682"/>
            <a:ext cx="5221961" cy="4736237"/>
          </a:xfrm>
        </p:spPr>
        <p:txBody>
          <a:bodyPr>
            <a:noAutofit/>
          </a:bodyPr>
          <a:lstStyle/>
          <a:p>
            <a:pPr marL="0" indent="0">
              <a:buNone/>
            </a:pPr>
            <a:r>
              <a:rPr lang="en-GB" sz="3200" b="1" dirty="0"/>
              <a:t>In pairs, either:</a:t>
            </a:r>
          </a:p>
          <a:p>
            <a:pPr marL="0" indent="0">
              <a:buNone/>
            </a:pPr>
            <a:r>
              <a:rPr lang="en-GB" sz="3200" b="1" dirty="0"/>
              <a:t>a) summarise each of the 5 articles in a 140-character tweet       or</a:t>
            </a:r>
          </a:p>
          <a:p>
            <a:pPr marL="0" indent="0">
              <a:buNone/>
            </a:pPr>
            <a:r>
              <a:rPr lang="en-GB" sz="3200" b="1" dirty="0"/>
              <a:t>b) write a letter to the UN summarising what you think the three main problems are with education in the world and making suggestions how to solve them.</a:t>
            </a:r>
          </a:p>
        </p:txBody>
      </p:sp>
    </p:spTree>
    <p:extLst>
      <p:ext uri="{BB962C8B-B14F-4D97-AF65-F5344CB8AC3E}">
        <p14:creationId xmlns:p14="http://schemas.microsoft.com/office/powerpoint/2010/main" val="3301496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9D44A-39BE-4CD9-8A3F-1EBC89F4AAAF}"/>
              </a:ext>
            </a:extLst>
          </p:cNvPr>
          <p:cNvSpPr>
            <a:spLocks noGrp="1"/>
          </p:cNvSpPr>
          <p:nvPr>
            <p:ph type="title"/>
          </p:nvPr>
        </p:nvSpPr>
        <p:spPr/>
        <p:txBody>
          <a:bodyPr/>
          <a:lstStyle/>
          <a:p>
            <a:r>
              <a:rPr lang="en-GB" dirty="0"/>
              <a:t>Homework:</a:t>
            </a:r>
          </a:p>
        </p:txBody>
      </p:sp>
      <p:sp>
        <p:nvSpPr>
          <p:cNvPr id="3" name="Content Placeholder 2">
            <a:extLst>
              <a:ext uri="{FF2B5EF4-FFF2-40B4-BE49-F238E27FC236}">
                <a16:creationId xmlns:a16="http://schemas.microsoft.com/office/drawing/2014/main" id="{A7245751-273C-4F4B-AEB7-4CAF79E5C265}"/>
              </a:ext>
            </a:extLst>
          </p:cNvPr>
          <p:cNvSpPr>
            <a:spLocks noGrp="1"/>
          </p:cNvSpPr>
          <p:nvPr>
            <p:ph idx="1"/>
          </p:nvPr>
        </p:nvSpPr>
        <p:spPr/>
        <p:txBody>
          <a:bodyPr>
            <a:normAutofit/>
          </a:bodyPr>
          <a:lstStyle/>
          <a:p>
            <a:pPr marL="0" indent="0">
              <a:buNone/>
            </a:pPr>
            <a:r>
              <a:rPr lang="en-GB" sz="4400" dirty="0"/>
              <a:t>Choose one or two of the articles and read the original articles by clicking on the link at the bottom of the </a:t>
            </a:r>
            <a:r>
              <a:rPr lang="en-GB" sz="4400" dirty="0" err="1"/>
              <a:t>EasierEnglish</a:t>
            </a:r>
            <a:r>
              <a:rPr lang="en-GB" sz="4400" dirty="0"/>
              <a:t> articles.</a:t>
            </a:r>
          </a:p>
          <a:p>
            <a:pPr marL="0" indent="0">
              <a:buNone/>
            </a:pPr>
            <a:r>
              <a:rPr lang="en-GB" sz="4400" dirty="0"/>
              <a:t>Make a note of all the new vocabulary and phrases that you find.</a:t>
            </a:r>
          </a:p>
        </p:txBody>
      </p:sp>
    </p:spTree>
    <p:extLst>
      <p:ext uri="{BB962C8B-B14F-4D97-AF65-F5344CB8AC3E}">
        <p14:creationId xmlns:p14="http://schemas.microsoft.com/office/powerpoint/2010/main" val="2876911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3A3F7B-3F8D-4AC3-A99A-56F9C0011571}"/>
              </a:ext>
            </a:extLst>
          </p:cNvPr>
          <p:cNvPicPr>
            <a:picLocks noChangeAspect="1"/>
          </p:cNvPicPr>
          <p:nvPr/>
        </p:nvPicPr>
        <p:blipFill rotWithShape="1">
          <a:blip r:embed="rId2"/>
          <a:srcRect t="1828" r="32525" b="7262"/>
          <a:stretch/>
        </p:blipFill>
        <p:spPr>
          <a:xfrm>
            <a:off x="20" y="10"/>
            <a:ext cx="12191980" cy="6857990"/>
          </a:xfrm>
          <a:prstGeom prst="rect">
            <a:avLst/>
          </a:prstGeom>
        </p:spPr>
      </p:pic>
      <p:sp>
        <p:nvSpPr>
          <p:cNvPr id="19" name="Rectangle 18">
            <a:extLst>
              <a:ext uri="{FF2B5EF4-FFF2-40B4-BE49-F238E27FC236}">
                <a16:creationId xmlns:a16="http://schemas.microsoft.com/office/drawing/2014/main" id="{724CD679-7405-4CD3-A92A-9469F279A59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5735590"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2A1E03-16C5-46A1-9BFC-7EC64CAB94A0}"/>
              </a:ext>
            </a:extLst>
          </p:cNvPr>
          <p:cNvSpPr>
            <a:spLocks noGrp="1"/>
          </p:cNvSpPr>
          <p:nvPr>
            <p:ph type="title"/>
          </p:nvPr>
        </p:nvSpPr>
        <p:spPr>
          <a:xfrm>
            <a:off x="594805" y="640263"/>
            <a:ext cx="5221266" cy="1344975"/>
          </a:xfrm>
        </p:spPr>
        <p:txBody>
          <a:bodyPr>
            <a:normAutofit/>
          </a:bodyPr>
          <a:lstStyle/>
          <a:p>
            <a:r>
              <a:rPr lang="en-GB" sz="4000"/>
              <a:t>This lesson (2 - 3 hours):</a:t>
            </a:r>
          </a:p>
        </p:txBody>
      </p:sp>
      <p:sp>
        <p:nvSpPr>
          <p:cNvPr id="3" name="Content Placeholder 2">
            <a:extLst>
              <a:ext uri="{FF2B5EF4-FFF2-40B4-BE49-F238E27FC236}">
                <a16:creationId xmlns:a16="http://schemas.microsoft.com/office/drawing/2014/main" id="{318FA987-BFC1-4CCE-BEBD-4AD6C47A3EF8}"/>
              </a:ext>
            </a:extLst>
          </p:cNvPr>
          <p:cNvSpPr>
            <a:spLocks noGrp="1"/>
          </p:cNvSpPr>
          <p:nvPr>
            <p:ph idx="1"/>
          </p:nvPr>
        </p:nvSpPr>
        <p:spPr>
          <a:xfrm>
            <a:off x="594110" y="2121763"/>
            <a:ext cx="5235490" cy="3773010"/>
          </a:xfrm>
        </p:spPr>
        <p:txBody>
          <a:bodyPr>
            <a:normAutofit/>
          </a:bodyPr>
          <a:lstStyle/>
          <a:p>
            <a:r>
              <a:rPr lang="en-GB" sz="3600" b="1" dirty="0"/>
              <a:t>Speaking</a:t>
            </a:r>
          </a:p>
          <a:p>
            <a:r>
              <a:rPr lang="en-GB" sz="3600" b="1" dirty="0"/>
              <a:t>Reading</a:t>
            </a:r>
          </a:p>
          <a:p>
            <a:r>
              <a:rPr lang="en-GB" sz="3600" b="1" dirty="0"/>
              <a:t>Zooming in on details of language</a:t>
            </a:r>
          </a:p>
          <a:p>
            <a:r>
              <a:rPr lang="en-GB" sz="3600" b="1" dirty="0"/>
              <a:t>Zooming out to discuss world problems</a:t>
            </a:r>
          </a:p>
          <a:p>
            <a:pPr marL="0" indent="0">
              <a:buNone/>
            </a:pPr>
            <a:endParaRPr lang="en-GB" sz="2400" dirty="0"/>
          </a:p>
        </p:txBody>
      </p:sp>
    </p:spTree>
    <p:extLst>
      <p:ext uri="{BB962C8B-B14F-4D97-AF65-F5344CB8AC3E}">
        <p14:creationId xmlns:p14="http://schemas.microsoft.com/office/powerpoint/2010/main" val="962200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9D17A2-6CA5-40BF-9409-EEBA2C2FE985}"/>
              </a:ext>
            </a:extLst>
          </p:cNvPr>
          <p:cNvPicPr>
            <a:picLocks noChangeAspect="1"/>
          </p:cNvPicPr>
          <p:nvPr/>
        </p:nvPicPr>
        <p:blipFill rotWithShape="1">
          <a:blip r:embed="rId2"/>
          <a:srcRect l="39347" r="15703"/>
          <a:stretch/>
        </p:blipFill>
        <p:spPr>
          <a:xfrm>
            <a:off x="20" y="10"/>
            <a:ext cx="4635571" cy="6857990"/>
          </a:xfrm>
          <a:prstGeom prst="rect">
            <a:avLst/>
          </a:prstGeom>
          <a:effectLst/>
        </p:spPr>
      </p:pic>
      <p:cxnSp>
        <p:nvCxnSpPr>
          <p:cNvPr id="9" name="Straight Connector 8">
            <a:extLst>
              <a:ext uri="{FF2B5EF4-FFF2-40B4-BE49-F238E27FC236}">
                <a16:creationId xmlns:a16="http://schemas.microsoft.com/office/drawing/2014/main" id="{A7F400EE-A8A5-48AF-B4D6-291B52C6F0B0}"/>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a:solidFill>
              <a:srgbClr val="4E303B"/>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8ECBAEC-C4F3-4DE3-93D2-A18BBB6D68AB}"/>
              </a:ext>
            </a:extLst>
          </p:cNvPr>
          <p:cNvSpPr>
            <a:spLocks noGrp="1"/>
          </p:cNvSpPr>
          <p:nvPr>
            <p:ph type="title"/>
          </p:nvPr>
        </p:nvSpPr>
        <p:spPr>
          <a:xfrm>
            <a:off x="4965430" y="629268"/>
            <a:ext cx="6586491" cy="1286160"/>
          </a:xfrm>
        </p:spPr>
        <p:txBody>
          <a:bodyPr anchor="b">
            <a:normAutofit/>
          </a:bodyPr>
          <a:lstStyle/>
          <a:p>
            <a:r>
              <a:rPr lang="en-GB" dirty="0"/>
              <a:t>Discuss:</a:t>
            </a:r>
          </a:p>
        </p:txBody>
      </p:sp>
      <p:sp>
        <p:nvSpPr>
          <p:cNvPr id="3" name="Content Placeholder 2">
            <a:extLst>
              <a:ext uri="{FF2B5EF4-FFF2-40B4-BE49-F238E27FC236}">
                <a16:creationId xmlns:a16="http://schemas.microsoft.com/office/drawing/2014/main" id="{37BFCC04-E9C5-467D-9D2D-B604DE9283FF}"/>
              </a:ext>
            </a:extLst>
          </p:cNvPr>
          <p:cNvSpPr>
            <a:spLocks noGrp="1"/>
          </p:cNvSpPr>
          <p:nvPr>
            <p:ph idx="1"/>
          </p:nvPr>
        </p:nvSpPr>
        <p:spPr>
          <a:xfrm>
            <a:off x="4965431" y="2314808"/>
            <a:ext cx="6586489" cy="4357456"/>
          </a:xfrm>
        </p:spPr>
        <p:txBody>
          <a:bodyPr>
            <a:noAutofit/>
          </a:bodyPr>
          <a:lstStyle/>
          <a:p>
            <a:pPr marL="0" indent="0">
              <a:buNone/>
            </a:pPr>
            <a:r>
              <a:rPr lang="en-GB" sz="3600" dirty="0"/>
              <a:t>1/ How many children in the </a:t>
            </a:r>
          </a:p>
          <a:p>
            <a:pPr marL="0" indent="0">
              <a:buNone/>
            </a:pPr>
            <a:r>
              <a:rPr lang="en-GB" sz="3600" dirty="0"/>
              <a:t>world are not in education? Why?</a:t>
            </a:r>
          </a:p>
          <a:p>
            <a:pPr marL="0" indent="0">
              <a:buNone/>
            </a:pPr>
            <a:r>
              <a:rPr lang="en-GB" sz="3600" dirty="0"/>
              <a:t>2/ Which countries have the highest numbers of children not in education? Why?</a:t>
            </a:r>
          </a:p>
          <a:p>
            <a:pPr marL="0" indent="0">
              <a:buNone/>
            </a:pPr>
            <a:r>
              <a:rPr lang="en-GB" sz="3600" dirty="0"/>
              <a:t>3/ Do you know what the MDGs and the SDGs are – and can they help?</a:t>
            </a:r>
          </a:p>
        </p:txBody>
      </p:sp>
    </p:spTree>
    <p:extLst>
      <p:ext uri="{BB962C8B-B14F-4D97-AF65-F5344CB8AC3E}">
        <p14:creationId xmlns:p14="http://schemas.microsoft.com/office/powerpoint/2010/main" val="364927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DB85D-1B02-4540-BF51-1E5C6E3CA226}"/>
              </a:ext>
            </a:extLst>
          </p:cNvPr>
          <p:cNvSpPr>
            <a:spLocks noGrp="1"/>
          </p:cNvSpPr>
          <p:nvPr>
            <p:ph type="title"/>
          </p:nvPr>
        </p:nvSpPr>
        <p:spPr/>
        <p:txBody>
          <a:bodyPr>
            <a:noAutofit/>
          </a:bodyPr>
          <a:lstStyle/>
          <a:p>
            <a:r>
              <a:rPr lang="en-GB" sz="9600" b="1" dirty="0"/>
              <a:t>Scan read</a:t>
            </a:r>
          </a:p>
        </p:txBody>
      </p:sp>
      <p:sp>
        <p:nvSpPr>
          <p:cNvPr id="3" name="Content Placeholder 2">
            <a:extLst>
              <a:ext uri="{FF2B5EF4-FFF2-40B4-BE49-F238E27FC236}">
                <a16:creationId xmlns:a16="http://schemas.microsoft.com/office/drawing/2014/main" id="{C27CD4BF-8B50-440B-8896-5B994B16C265}"/>
              </a:ext>
            </a:extLst>
          </p:cNvPr>
          <p:cNvSpPr>
            <a:spLocks noGrp="1"/>
          </p:cNvSpPr>
          <p:nvPr>
            <p:ph idx="1"/>
          </p:nvPr>
        </p:nvSpPr>
        <p:spPr/>
        <p:txBody>
          <a:bodyPr>
            <a:normAutofit/>
          </a:bodyPr>
          <a:lstStyle/>
          <a:p>
            <a:pPr marL="0" indent="0">
              <a:buNone/>
            </a:pPr>
            <a:r>
              <a:rPr lang="en-GB" sz="7200" dirty="0"/>
              <a:t>the next 2 slides to find some answers</a:t>
            </a:r>
          </a:p>
          <a:p>
            <a:pPr>
              <a:buFontTx/>
              <a:buChar char="-"/>
            </a:pPr>
            <a:r>
              <a:rPr lang="en-GB" sz="7200" dirty="0"/>
              <a:t>2 minutes per slide</a:t>
            </a:r>
          </a:p>
        </p:txBody>
      </p:sp>
    </p:spTree>
    <p:extLst>
      <p:ext uri="{BB962C8B-B14F-4D97-AF65-F5344CB8AC3E}">
        <p14:creationId xmlns:p14="http://schemas.microsoft.com/office/powerpoint/2010/main" val="427141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8AC18-CD8D-400A-BA21-06C6E3EC84FF}"/>
              </a:ext>
            </a:extLst>
          </p:cNvPr>
          <p:cNvSpPr>
            <a:spLocks noGrp="1"/>
          </p:cNvSpPr>
          <p:nvPr>
            <p:ph type="title"/>
          </p:nvPr>
        </p:nvSpPr>
        <p:spPr>
          <a:xfrm>
            <a:off x="838200" y="200026"/>
            <a:ext cx="10515600" cy="585788"/>
          </a:xfrm>
        </p:spPr>
        <p:txBody>
          <a:bodyPr>
            <a:normAutofit fontScale="90000"/>
          </a:bodyPr>
          <a:lstStyle/>
          <a:p>
            <a:r>
              <a:rPr lang="en-GB" dirty="0"/>
              <a:t>Education is leaving behind many children</a:t>
            </a:r>
          </a:p>
        </p:txBody>
      </p:sp>
      <p:sp>
        <p:nvSpPr>
          <p:cNvPr id="3" name="Content Placeholder 2">
            <a:extLst>
              <a:ext uri="{FF2B5EF4-FFF2-40B4-BE49-F238E27FC236}">
                <a16:creationId xmlns:a16="http://schemas.microsoft.com/office/drawing/2014/main" id="{74B1DA86-79E2-4B82-93F2-901F580681A1}"/>
              </a:ext>
            </a:extLst>
          </p:cNvPr>
          <p:cNvSpPr>
            <a:spLocks noGrp="1"/>
          </p:cNvSpPr>
          <p:nvPr>
            <p:ph idx="1"/>
          </p:nvPr>
        </p:nvSpPr>
        <p:spPr>
          <a:xfrm>
            <a:off x="442913" y="785814"/>
            <a:ext cx="11401425" cy="5886449"/>
          </a:xfrm>
        </p:spPr>
        <p:txBody>
          <a:bodyPr>
            <a:normAutofit fontScale="77500" lnSpcReduction="20000"/>
          </a:bodyPr>
          <a:lstStyle/>
          <a:p>
            <a:pPr marL="0" indent="0">
              <a:buNone/>
            </a:pPr>
            <a:r>
              <a:rPr lang="en-GB" sz="3200" dirty="0"/>
              <a:t>We are educating more people than before. But we are leaving behind the poorest children, the children with disabilities, girls, and children from cultural or linguistic minorities. </a:t>
            </a:r>
          </a:p>
          <a:p>
            <a:pPr marL="0" indent="0">
              <a:buNone/>
            </a:pPr>
            <a:r>
              <a:rPr lang="en-GB" sz="3200" dirty="0"/>
              <a:t>The Millennium Development Goals (2000-15) to end world poverty included two important education targets – primary education for all and equal enrolment for girls and boys. After the start of the MDGs we saw great progress towards universal education, after years of no progress. In the first five years, the number of out-of-school children fell by 30 million. The biggest progress was increased enrolment – primary school attendance increased from 83 to 91 per cent by 2013. In some countries – including Sierra Leone, Ethiopia, and Nepal – the number of children finishing primary school increased by over 20 per cent. Latin American countries – especially Nicaragua, Bolivia and Brazil – found they could help the poorest children. But in Nigeria only 22 per cent of the poorest children finished primary school. Overall, sub-Saharan Africa has the highest rate of out-of-school children, partly because of poverty and a big increase in population. </a:t>
            </a:r>
          </a:p>
          <a:p>
            <a:pPr marL="0" indent="0">
              <a:buNone/>
            </a:pPr>
            <a:r>
              <a:rPr lang="en-GB" sz="3200" dirty="0"/>
              <a:t>The numbers of children in secondary school also increased. In Senegal the number of children going from primary to secondary school increased from 24 per cent in 1990 to nearly 90 per cent by 2011. The number of pre-school children increased by two thirds. This was after people recognized that these children would not catch up by the age of seven. But 730 million adults still cannot read or write. </a:t>
            </a:r>
          </a:p>
          <a:p>
            <a:endParaRPr lang="en-GB" dirty="0"/>
          </a:p>
        </p:txBody>
      </p:sp>
    </p:spTree>
    <p:extLst>
      <p:ext uri="{BB962C8B-B14F-4D97-AF65-F5344CB8AC3E}">
        <p14:creationId xmlns:p14="http://schemas.microsoft.com/office/powerpoint/2010/main" val="339197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1C576D7-C930-42C5-8A82-238B038E8B3E}"/>
              </a:ext>
            </a:extLst>
          </p:cNvPr>
          <p:cNvSpPr>
            <a:spLocks noGrp="1"/>
          </p:cNvSpPr>
          <p:nvPr>
            <p:ph idx="4294967295"/>
          </p:nvPr>
        </p:nvSpPr>
        <p:spPr>
          <a:xfrm>
            <a:off x="114301" y="128587"/>
            <a:ext cx="11972924" cy="6600825"/>
          </a:xfrm>
        </p:spPr>
        <p:txBody>
          <a:bodyPr>
            <a:normAutofit fontScale="77500" lnSpcReduction="20000"/>
          </a:bodyPr>
          <a:lstStyle/>
          <a:p>
            <a:pPr marL="0" indent="0">
              <a:buNone/>
            </a:pPr>
            <a:r>
              <a:rPr lang="en-GB" sz="3100" dirty="0"/>
              <a:t>The biggest progress was in girls’ enrolment with two-thirds of the Global South with equal numbers of boys and girls. South and West Asia made the greatest progress, with equal numbers of boys and girls in primary schools and 93-per-cent in secondary schools. But poverty was still a big problem. In Niger around 70 per cent of the poorest girls never attended school. There were equal numbers of rich boys and girls in Pakistan. But there were 20 per cent fewer poor girls than poor boys. Equality was a problem with sexual violence and discrimination in schools. Academic Elaine </a:t>
            </a:r>
            <a:r>
              <a:rPr lang="en-GB" sz="3100" dirty="0" err="1"/>
              <a:t>Unterhalter</a:t>
            </a:r>
            <a:r>
              <a:rPr lang="en-GB" sz="3100" dirty="0"/>
              <a:t> says that helping more children to have education is ‘not like a polio vaccination but more like treating cancer.’ It needs time. </a:t>
            </a:r>
          </a:p>
          <a:p>
            <a:pPr marL="0" indent="0">
              <a:buNone/>
            </a:pPr>
            <a:r>
              <a:rPr lang="en-GB" sz="3100" dirty="0"/>
              <a:t>Another problem is better quality. When enrolment numbers increased a lot, quality decreased. David Archer of Action Aid says that more money is needed. There are high enrolment numbers but many children do not finish school and there are poor results. About 20 per cent of school children still cannot read by the age of 10. </a:t>
            </a:r>
          </a:p>
          <a:p>
            <a:pPr marL="0" indent="0">
              <a:buNone/>
            </a:pPr>
            <a:r>
              <a:rPr lang="en-GB" sz="3100" dirty="0"/>
              <a:t>Mother-tongue teaching is one big hope. About 40 per cent of children have lessons in languages they don’t understand. High-quality bilingual teaching results in higher attendance, more children finishing school, and higher scores in all subjects, including non-indigenous languages. In Mali, children who began learning in their mother tongue scored 32-per-cent higher in French than children in French-only schools. </a:t>
            </a:r>
          </a:p>
          <a:p>
            <a:pPr marL="0" indent="0">
              <a:buNone/>
            </a:pPr>
            <a:r>
              <a:rPr lang="en-GB" sz="3100" dirty="0"/>
              <a:t>What is next? The Sustainable Development Goals from 2016, which followed the MDGs, want a lot more progress. There are10 targets for free, quality, non-discriminatory education by 2030. </a:t>
            </a:r>
            <a:r>
              <a:rPr lang="en-GB" sz="3100" dirty="0" err="1"/>
              <a:t>Unterhalter</a:t>
            </a:r>
            <a:r>
              <a:rPr lang="en-GB" sz="3100" dirty="0"/>
              <a:t> says, ‘Some say that’s too difficult. How can governments do all these things?’ It is likely that education will continue to show the inequality between nations. Niger and Central African Republic do not think they will have all children in primary school until 2100 or later! </a:t>
            </a:r>
          </a:p>
          <a:p>
            <a:endParaRPr lang="en-GB" dirty="0"/>
          </a:p>
        </p:txBody>
      </p:sp>
    </p:spTree>
    <p:extLst>
      <p:ext uri="{BB962C8B-B14F-4D97-AF65-F5344CB8AC3E}">
        <p14:creationId xmlns:p14="http://schemas.microsoft.com/office/powerpoint/2010/main" val="606539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8A51D9-65D1-4F49-8F24-F877B702033F}"/>
              </a:ext>
            </a:extLst>
          </p:cNvPr>
          <p:cNvPicPr>
            <a:picLocks noChangeAspect="1"/>
          </p:cNvPicPr>
          <p:nvPr/>
        </p:nvPicPr>
        <p:blipFill rotWithShape="1">
          <a:blip r:embed="rId2"/>
          <a:srcRect t="9091" r="15152" b="1"/>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724CD679-7405-4CD3-A92A-9469F279A59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5735590"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BDE976-2810-4B2F-9B4A-B69D03C1948D}"/>
              </a:ext>
            </a:extLst>
          </p:cNvPr>
          <p:cNvSpPr>
            <a:spLocks noGrp="1"/>
          </p:cNvSpPr>
          <p:nvPr>
            <p:ph type="title"/>
          </p:nvPr>
        </p:nvSpPr>
        <p:spPr>
          <a:xfrm>
            <a:off x="594805" y="500063"/>
            <a:ext cx="5221266" cy="1114425"/>
          </a:xfrm>
        </p:spPr>
        <p:txBody>
          <a:bodyPr>
            <a:normAutofit/>
          </a:bodyPr>
          <a:lstStyle/>
          <a:p>
            <a:r>
              <a:rPr lang="en-GB" sz="3700" dirty="0"/>
              <a:t>More questions to discuss </a:t>
            </a:r>
            <a:br>
              <a:rPr lang="en-GB" sz="3700" dirty="0"/>
            </a:br>
            <a:r>
              <a:rPr lang="en-GB" sz="3700" dirty="0"/>
              <a:t>(you can re-read the text):</a:t>
            </a:r>
          </a:p>
        </p:txBody>
      </p:sp>
      <p:sp>
        <p:nvSpPr>
          <p:cNvPr id="3" name="Content Placeholder 2">
            <a:extLst>
              <a:ext uri="{FF2B5EF4-FFF2-40B4-BE49-F238E27FC236}">
                <a16:creationId xmlns:a16="http://schemas.microsoft.com/office/drawing/2014/main" id="{5CA31149-E7D1-44CE-AD2A-B1CBDCECAC92}"/>
              </a:ext>
            </a:extLst>
          </p:cNvPr>
          <p:cNvSpPr>
            <a:spLocks noGrp="1"/>
          </p:cNvSpPr>
          <p:nvPr>
            <p:ph idx="1"/>
          </p:nvPr>
        </p:nvSpPr>
        <p:spPr>
          <a:xfrm>
            <a:off x="457200" y="1857375"/>
            <a:ext cx="5486400" cy="4233709"/>
          </a:xfrm>
        </p:spPr>
        <p:txBody>
          <a:bodyPr>
            <a:normAutofit fontScale="92500" lnSpcReduction="20000"/>
          </a:bodyPr>
          <a:lstStyle/>
          <a:p>
            <a:pPr marL="0" indent="0">
              <a:buNone/>
            </a:pPr>
            <a:r>
              <a:rPr lang="en-GB" b="1" dirty="0"/>
              <a:t>1/ How is wealth related to education?</a:t>
            </a:r>
          </a:p>
          <a:p>
            <a:pPr marL="0" indent="0">
              <a:buNone/>
            </a:pPr>
            <a:r>
              <a:rPr lang="en-GB" b="1" dirty="0"/>
              <a:t>2/ Why is access to education so different in different parts of the world?</a:t>
            </a:r>
          </a:p>
          <a:p>
            <a:pPr marL="0" indent="0">
              <a:buNone/>
            </a:pPr>
            <a:r>
              <a:rPr lang="en-GB" b="1" dirty="0"/>
              <a:t>3/ What’s the problem with children in Mali going to French-speaking schools?</a:t>
            </a:r>
          </a:p>
          <a:p>
            <a:pPr marL="0" indent="0">
              <a:buNone/>
            </a:pPr>
            <a:r>
              <a:rPr lang="en-GB" b="1" dirty="0"/>
              <a:t>4/ Why did someone compare education to polio and cancer?</a:t>
            </a:r>
          </a:p>
          <a:p>
            <a:pPr marL="0" indent="0">
              <a:buNone/>
            </a:pPr>
            <a:r>
              <a:rPr lang="en-GB" b="1" dirty="0"/>
              <a:t>5/ Do you think the SDGs for education will be successful? Why?/why not?</a:t>
            </a:r>
          </a:p>
        </p:txBody>
      </p:sp>
    </p:spTree>
    <p:extLst>
      <p:ext uri="{BB962C8B-B14F-4D97-AF65-F5344CB8AC3E}">
        <p14:creationId xmlns:p14="http://schemas.microsoft.com/office/powerpoint/2010/main" val="7517200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3F911-C407-4D88-95E4-11FEC65C7AB0}"/>
              </a:ext>
            </a:extLst>
          </p:cNvPr>
          <p:cNvSpPr>
            <a:spLocks noGrp="1"/>
          </p:cNvSpPr>
          <p:nvPr>
            <p:ph type="title"/>
          </p:nvPr>
        </p:nvSpPr>
        <p:spPr>
          <a:xfrm>
            <a:off x="838200" y="365125"/>
            <a:ext cx="8420100" cy="1978025"/>
          </a:xfrm>
        </p:spPr>
        <p:txBody>
          <a:bodyPr>
            <a:normAutofit/>
          </a:bodyPr>
          <a:lstStyle/>
          <a:p>
            <a:r>
              <a:rPr lang="en-GB" dirty="0"/>
              <a:t>Without looking back at the text, fill the gaps, then look back at the text to check when you’ve finished:</a:t>
            </a:r>
          </a:p>
        </p:txBody>
      </p:sp>
      <p:sp>
        <p:nvSpPr>
          <p:cNvPr id="3" name="Content Placeholder 2">
            <a:extLst>
              <a:ext uri="{FF2B5EF4-FFF2-40B4-BE49-F238E27FC236}">
                <a16:creationId xmlns:a16="http://schemas.microsoft.com/office/drawing/2014/main" id="{93D1E990-5F63-4F6B-9BFB-AC45E0E59899}"/>
              </a:ext>
            </a:extLst>
          </p:cNvPr>
          <p:cNvSpPr>
            <a:spLocks noGrp="1"/>
          </p:cNvSpPr>
          <p:nvPr>
            <p:ph idx="1"/>
          </p:nvPr>
        </p:nvSpPr>
        <p:spPr>
          <a:xfrm>
            <a:off x="342900" y="2528888"/>
            <a:ext cx="11715750" cy="4086225"/>
          </a:xfrm>
        </p:spPr>
        <p:txBody>
          <a:bodyPr>
            <a:normAutofit fontScale="70000" lnSpcReduction="20000"/>
          </a:bodyPr>
          <a:lstStyle/>
          <a:p>
            <a:pPr marL="0" indent="0">
              <a:buNone/>
            </a:pPr>
            <a:r>
              <a:rPr lang="en-GB" sz="4100" dirty="0"/>
              <a:t>1/ In the first five years, the number of out of school children fell </a:t>
            </a:r>
            <a:r>
              <a:rPr lang="en-GB" sz="4100" b="1" dirty="0">
                <a:solidFill>
                  <a:srgbClr val="FF0000"/>
                </a:solidFill>
              </a:rPr>
              <a:t>……(a)….. </a:t>
            </a:r>
            <a:r>
              <a:rPr lang="en-GB" sz="4100" dirty="0"/>
              <a:t>30 million.</a:t>
            </a:r>
          </a:p>
          <a:p>
            <a:pPr marL="0" indent="0">
              <a:buNone/>
            </a:pPr>
            <a:r>
              <a:rPr lang="en-GB" sz="4100" dirty="0"/>
              <a:t>2/ Primary school attendance increased  </a:t>
            </a:r>
            <a:r>
              <a:rPr lang="en-GB" sz="4100" b="1" dirty="0">
                <a:solidFill>
                  <a:srgbClr val="FF0000"/>
                </a:solidFill>
              </a:rPr>
              <a:t>…(b)…. </a:t>
            </a:r>
            <a:r>
              <a:rPr lang="en-GB" sz="4100" dirty="0"/>
              <a:t>83 </a:t>
            </a:r>
            <a:r>
              <a:rPr lang="en-GB" sz="4100" b="1" dirty="0">
                <a:solidFill>
                  <a:srgbClr val="FF0000"/>
                </a:solidFill>
              </a:rPr>
              <a:t>…(c)…. </a:t>
            </a:r>
            <a:r>
              <a:rPr lang="en-GB" sz="4100" dirty="0"/>
              <a:t>91 per cent by 2013.</a:t>
            </a:r>
          </a:p>
          <a:p>
            <a:pPr marL="0" indent="0">
              <a:buNone/>
            </a:pPr>
            <a:r>
              <a:rPr lang="en-GB" sz="4100" dirty="0"/>
              <a:t>3/ The number increased by </a:t>
            </a:r>
            <a:r>
              <a:rPr lang="en-GB" sz="4100" b="1" dirty="0">
                <a:solidFill>
                  <a:srgbClr val="FF0000"/>
                </a:solidFill>
              </a:rPr>
              <a:t>……(d)…… </a:t>
            </a:r>
            <a:r>
              <a:rPr lang="en-GB" sz="4100" dirty="0"/>
              <a:t>21 %.</a:t>
            </a:r>
          </a:p>
          <a:p>
            <a:pPr marL="0" indent="0">
              <a:buNone/>
            </a:pPr>
            <a:r>
              <a:rPr lang="en-GB" sz="4100" dirty="0"/>
              <a:t>4/ South and West Asia made the greatest progress, </a:t>
            </a:r>
            <a:r>
              <a:rPr lang="en-GB" sz="4100" b="1" dirty="0">
                <a:solidFill>
                  <a:srgbClr val="FF0000"/>
                </a:solidFill>
              </a:rPr>
              <a:t>…(e)…. </a:t>
            </a:r>
            <a:r>
              <a:rPr lang="en-GB" sz="4100" dirty="0"/>
              <a:t>equal numbers of boys and girls in primary schools.</a:t>
            </a:r>
          </a:p>
          <a:p>
            <a:pPr marL="0" indent="0">
              <a:buNone/>
            </a:pPr>
            <a:r>
              <a:rPr lang="en-GB" sz="4100" dirty="0"/>
              <a:t>5/ In Pakistan, there were 20 per cent </a:t>
            </a:r>
            <a:r>
              <a:rPr lang="en-GB" sz="4100" b="1" dirty="0">
                <a:solidFill>
                  <a:srgbClr val="FF0000"/>
                </a:solidFill>
              </a:rPr>
              <a:t>…(f)…..  </a:t>
            </a:r>
            <a:r>
              <a:rPr lang="en-GB" sz="4100" dirty="0"/>
              <a:t>poor girls </a:t>
            </a:r>
            <a:r>
              <a:rPr lang="en-GB" sz="4100" b="1" dirty="0">
                <a:solidFill>
                  <a:srgbClr val="FF0000"/>
                </a:solidFill>
              </a:rPr>
              <a:t>…(g)…. </a:t>
            </a:r>
            <a:r>
              <a:rPr lang="en-GB" sz="4100" dirty="0"/>
              <a:t>poor boys.</a:t>
            </a:r>
          </a:p>
          <a:p>
            <a:pPr marL="0" indent="0">
              <a:buNone/>
            </a:pPr>
            <a:r>
              <a:rPr lang="en-GB" sz="4100" dirty="0"/>
              <a:t>6/ About 20 per cent </a:t>
            </a:r>
            <a:r>
              <a:rPr lang="en-GB" sz="4100" b="1" dirty="0">
                <a:solidFill>
                  <a:srgbClr val="FF0000"/>
                </a:solidFill>
              </a:rPr>
              <a:t>…(h)… </a:t>
            </a:r>
            <a:r>
              <a:rPr lang="en-GB" sz="4100" dirty="0"/>
              <a:t>school children still cannot read </a:t>
            </a:r>
            <a:r>
              <a:rPr lang="en-GB" sz="4100" b="1" dirty="0">
                <a:solidFill>
                  <a:srgbClr val="FF0000"/>
                </a:solidFill>
              </a:rPr>
              <a:t>…(</a:t>
            </a:r>
            <a:r>
              <a:rPr lang="en-GB" sz="4100" b="1" dirty="0" err="1">
                <a:solidFill>
                  <a:srgbClr val="FF0000"/>
                </a:solidFill>
              </a:rPr>
              <a:t>i</a:t>
            </a:r>
            <a:r>
              <a:rPr lang="en-GB" sz="4100" b="1" dirty="0">
                <a:solidFill>
                  <a:srgbClr val="FF0000"/>
                </a:solidFill>
              </a:rPr>
              <a:t>)… </a:t>
            </a:r>
            <a:r>
              <a:rPr lang="en-GB" sz="4100" dirty="0"/>
              <a:t>the age </a:t>
            </a:r>
            <a:r>
              <a:rPr lang="en-GB" sz="4100" b="1" dirty="0">
                <a:solidFill>
                  <a:srgbClr val="FF0000"/>
                </a:solidFill>
              </a:rPr>
              <a:t>…(j).. </a:t>
            </a:r>
            <a:r>
              <a:rPr lang="en-GB" sz="4100" dirty="0"/>
              <a:t>10. </a:t>
            </a:r>
          </a:p>
          <a:p>
            <a:pPr marL="0" indent="0">
              <a:buNone/>
            </a:pPr>
            <a:endParaRPr lang="en-GB" dirty="0"/>
          </a:p>
        </p:txBody>
      </p:sp>
      <p:pic>
        <p:nvPicPr>
          <p:cNvPr id="4" name="Picture 3">
            <a:extLst>
              <a:ext uri="{FF2B5EF4-FFF2-40B4-BE49-F238E27FC236}">
                <a16:creationId xmlns:a16="http://schemas.microsoft.com/office/drawing/2014/main" id="{303138BE-BBB8-4BDA-A6A0-2EBC9A5DBC44}"/>
              </a:ext>
            </a:extLst>
          </p:cNvPr>
          <p:cNvPicPr>
            <a:picLocks noChangeAspect="1"/>
          </p:cNvPicPr>
          <p:nvPr/>
        </p:nvPicPr>
        <p:blipFill>
          <a:blip r:embed="rId2"/>
          <a:stretch>
            <a:fillRect/>
          </a:stretch>
        </p:blipFill>
        <p:spPr>
          <a:xfrm>
            <a:off x="9872663" y="119063"/>
            <a:ext cx="2185987" cy="2198478"/>
          </a:xfrm>
          <a:prstGeom prst="rect">
            <a:avLst/>
          </a:prstGeom>
        </p:spPr>
      </p:pic>
    </p:spTree>
    <p:extLst>
      <p:ext uri="{BB962C8B-B14F-4D97-AF65-F5344CB8AC3E}">
        <p14:creationId xmlns:p14="http://schemas.microsoft.com/office/powerpoint/2010/main" val="10716316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9063D8-99AF-4869-80F3-02BA8AA5D542}"/>
              </a:ext>
            </a:extLst>
          </p:cNvPr>
          <p:cNvPicPr>
            <a:picLocks noChangeAspect="1"/>
          </p:cNvPicPr>
          <p:nvPr/>
        </p:nvPicPr>
        <p:blipFill rotWithShape="1">
          <a:blip r:embed="rId2"/>
          <a:srcRect r="4461"/>
          <a:stretch/>
        </p:blipFill>
        <p:spPr>
          <a:xfrm>
            <a:off x="20" y="10"/>
            <a:ext cx="4635571" cy="6857990"/>
          </a:xfrm>
          <a:prstGeom prst="rect">
            <a:avLst/>
          </a:prstGeom>
          <a:effectLst/>
        </p:spPr>
      </p:pic>
      <p:cxnSp>
        <p:nvCxnSpPr>
          <p:cNvPr id="9" name="Straight Connector 8">
            <a:extLst>
              <a:ext uri="{FF2B5EF4-FFF2-40B4-BE49-F238E27FC236}">
                <a16:creationId xmlns:a16="http://schemas.microsoft.com/office/drawing/2014/main" id="{A7F400EE-A8A5-48AF-B4D6-291B52C6F0B0}"/>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a:solidFill>
              <a:srgbClr val="99723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279DAE06-B1B5-4547-80C0-E52A5098FA57}"/>
              </a:ext>
            </a:extLst>
          </p:cNvPr>
          <p:cNvSpPr>
            <a:spLocks noGrp="1"/>
          </p:cNvSpPr>
          <p:nvPr>
            <p:ph type="title"/>
          </p:nvPr>
        </p:nvSpPr>
        <p:spPr>
          <a:xfrm>
            <a:off x="4965430" y="257175"/>
            <a:ext cx="6586491" cy="1658253"/>
          </a:xfrm>
        </p:spPr>
        <p:txBody>
          <a:bodyPr anchor="b">
            <a:noAutofit/>
          </a:bodyPr>
          <a:lstStyle/>
          <a:p>
            <a:r>
              <a:rPr lang="en-GB" sz="2800" b="1" dirty="0"/>
              <a:t>What are the main world problems with education?</a:t>
            </a:r>
            <a:br>
              <a:rPr lang="en-GB" sz="2800" b="1" dirty="0"/>
            </a:br>
            <a:r>
              <a:rPr lang="en-GB" sz="2800" b="1" dirty="0"/>
              <a:t>And how can we solve these?</a:t>
            </a:r>
            <a:br>
              <a:rPr lang="en-GB" sz="2800" b="1" dirty="0"/>
            </a:br>
            <a:r>
              <a:rPr lang="en-GB" sz="2800" b="1" dirty="0"/>
              <a:t>In groups, read these 4 articles and discuss:</a:t>
            </a:r>
          </a:p>
        </p:txBody>
      </p:sp>
      <p:sp>
        <p:nvSpPr>
          <p:cNvPr id="3" name="Content Placeholder 2">
            <a:extLst>
              <a:ext uri="{FF2B5EF4-FFF2-40B4-BE49-F238E27FC236}">
                <a16:creationId xmlns:a16="http://schemas.microsoft.com/office/drawing/2014/main" id="{88AE489B-9CE4-4759-A07B-894F193CA9ED}"/>
              </a:ext>
            </a:extLst>
          </p:cNvPr>
          <p:cNvSpPr>
            <a:spLocks noGrp="1"/>
          </p:cNvSpPr>
          <p:nvPr>
            <p:ph idx="1"/>
          </p:nvPr>
        </p:nvSpPr>
        <p:spPr>
          <a:xfrm>
            <a:off x="4965431" y="2438400"/>
            <a:ext cx="6586489" cy="3785419"/>
          </a:xfrm>
        </p:spPr>
        <p:txBody>
          <a:bodyPr>
            <a:normAutofit lnSpcReduction="10000"/>
          </a:bodyPr>
          <a:lstStyle/>
          <a:p>
            <a:pPr marL="0" indent="0">
              <a:buNone/>
            </a:pPr>
            <a:r>
              <a:rPr lang="en-GB" dirty="0"/>
              <a:t>a) Bad Education: why we need to change it</a:t>
            </a:r>
          </a:p>
          <a:p>
            <a:pPr marL="0" indent="0">
              <a:buNone/>
            </a:pPr>
            <a:r>
              <a:rPr lang="en-GB" dirty="0"/>
              <a:t>b) Keeping schools open in Yemen</a:t>
            </a:r>
          </a:p>
          <a:p>
            <a:pPr marL="0" indent="0">
              <a:buNone/>
            </a:pPr>
            <a:r>
              <a:rPr lang="en-GB" dirty="0"/>
              <a:t>c) In Uganda parents must choose between government schools or private schools – both have their problems</a:t>
            </a:r>
          </a:p>
          <a:p>
            <a:pPr marL="0" indent="0">
              <a:buNone/>
            </a:pPr>
            <a:r>
              <a:rPr lang="en-GB" dirty="0"/>
              <a:t>d) Revolution in the classroom: Escuela Nueva</a:t>
            </a:r>
          </a:p>
          <a:p>
            <a:pPr marL="0" indent="0">
              <a:buNone/>
            </a:pPr>
            <a:r>
              <a:rPr lang="en-GB" sz="2000" dirty="0"/>
              <a:t>                         All texts here:    </a:t>
            </a:r>
            <a:r>
              <a:rPr lang="en-GB" sz="2000" dirty="0">
                <a:hlinkClick r:id="rId3"/>
              </a:rPr>
              <a:t>https://eewiki.newint.org/index.php?title=Issue_505</a:t>
            </a:r>
            <a:endParaRPr lang="en-GB" sz="2000" dirty="0"/>
          </a:p>
          <a:p>
            <a:pPr marL="0" indent="0">
              <a:buNone/>
            </a:pPr>
            <a:endParaRPr lang="en-GB" sz="2000" dirty="0"/>
          </a:p>
        </p:txBody>
      </p:sp>
    </p:spTree>
    <p:extLst>
      <p:ext uri="{BB962C8B-B14F-4D97-AF65-F5344CB8AC3E}">
        <p14:creationId xmlns:p14="http://schemas.microsoft.com/office/powerpoint/2010/main" val="23001739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TotalTime>
  <Words>1113</Words>
  <Application>Microsoft Office PowerPoint</Application>
  <PresentationFormat>Widescreen</PresentationFormat>
  <Paragraphs>50</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Bad education?</vt:lpstr>
      <vt:lpstr>This lesson (2 - 3 hours):</vt:lpstr>
      <vt:lpstr>Discuss:</vt:lpstr>
      <vt:lpstr>Scan read</vt:lpstr>
      <vt:lpstr>Education is leaving behind many children</vt:lpstr>
      <vt:lpstr>PowerPoint Presentation</vt:lpstr>
      <vt:lpstr>More questions to discuss  (you can re-read the text):</vt:lpstr>
      <vt:lpstr>Without looking back at the text, fill the gaps, then look back at the text to check when you’ve finished:</vt:lpstr>
      <vt:lpstr>What are the main world problems with education? And how can we solve these? In groups, read these 4 articles and discuss:</vt:lpstr>
      <vt:lpstr>Writing:</vt:lpstr>
      <vt:lpstr>Homework: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Enough children in education?</dc:title>
  <dc:creator>Linda Ruas</dc:creator>
  <cp:lastModifiedBy>Linda Ruas</cp:lastModifiedBy>
  <cp:revision>4</cp:revision>
  <dcterms:created xsi:type="dcterms:W3CDTF">2017-09-09T17:08:32Z</dcterms:created>
  <dcterms:modified xsi:type="dcterms:W3CDTF">2017-10-15T19:07:07Z</dcterms:modified>
</cp:coreProperties>
</file>